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2681C-0F00-4949-814B-0C8F9C08A31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D054-802B-406F-BAFE-414B03398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12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2681C-0F00-4949-814B-0C8F9C08A31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D054-802B-406F-BAFE-414B03398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0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2681C-0F00-4949-814B-0C8F9C08A31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D054-802B-406F-BAFE-414B03398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858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2681C-0F00-4949-814B-0C8F9C08A31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D054-802B-406F-BAFE-414B03398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851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2681C-0F00-4949-814B-0C8F9C08A31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D054-802B-406F-BAFE-414B03398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275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2681C-0F00-4949-814B-0C8F9C08A31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D054-802B-406F-BAFE-414B03398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557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2681C-0F00-4949-814B-0C8F9C08A31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D054-802B-406F-BAFE-414B03398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600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2681C-0F00-4949-814B-0C8F9C08A31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D054-802B-406F-BAFE-414B03398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449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2681C-0F00-4949-814B-0C8F9C08A31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D054-802B-406F-BAFE-414B03398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797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2681C-0F00-4949-814B-0C8F9C08A31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D054-802B-406F-BAFE-414B03398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773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2681C-0F00-4949-814B-0C8F9C08A31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CD054-802B-406F-BAFE-414B03398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17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2681C-0F00-4949-814B-0C8F9C08A313}" type="datetimeFigureOut">
              <a:rPr lang="en-US" smtClean="0"/>
              <a:t>7/8/2015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CD054-802B-406F-BAFE-414B0339825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450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9099" y="1375064"/>
            <a:ext cx="4038599" cy="4038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8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5055" y="1598467"/>
            <a:ext cx="2820700" cy="3465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08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732" y="2066925"/>
            <a:ext cx="8839960" cy="2702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9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658" y="1634403"/>
            <a:ext cx="3500163" cy="3581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76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8062" y="1143000"/>
            <a:ext cx="5095875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35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518" y="922763"/>
            <a:ext cx="7540914" cy="4979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18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2309" y="1431346"/>
            <a:ext cx="7367598" cy="3462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87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5231" y="2036179"/>
            <a:ext cx="4821537" cy="2785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55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272" y="1274960"/>
            <a:ext cx="5403617" cy="3775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01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6529" y="2826327"/>
            <a:ext cx="8048625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59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697" y="2505941"/>
            <a:ext cx="6004214" cy="152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06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1181" y="1369003"/>
            <a:ext cx="5836227" cy="4377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9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2186" y="1984664"/>
            <a:ext cx="6019993" cy="288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9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3640" y="2250930"/>
            <a:ext cx="6228421" cy="248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62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3732" y="1346055"/>
            <a:ext cx="3500004" cy="4219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0</Words>
  <Application>Microsoft Office PowerPoint</Application>
  <PresentationFormat>Widescreen</PresentationFormat>
  <Paragraphs>0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Paulo</dc:creator>
  <cp:lastModifiedBy>Paulo</cp:lastModifiedBy>
  <cp:revision>14</cp:revision>
  <dcterms:created xsi:type="dcterms:W3CDTF">2015-06-17T19:24:51Z</dcterms:created>
  <dcterms:modified xsi:type="dcterms:W3CDTF">2015-07-08T21:44:58Z</dcterms:modified>
</cp:coreProperties>
</file>