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4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2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7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2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3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0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244B-F831-430D-9C2F-36AEB7DC88A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9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92281" y="700152"/>
            <a:ext cx="11149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Algumas</a:t>
            </a:r>
            <a:r>
              <a:rPr lang="en-US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dicotomias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/pares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binários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encontrados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 of Place: Indigenous Knowledge in the Science Curriculum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1877" y="1551551"/>
            <a:ext cx="2594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Representação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autêntica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4357254" y="1551551"/>
            <a:ext cx="6096000" cy="6521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epresentação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simplista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predomina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Nova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Zelândia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234855" y="2676550"/>
            <a:ext cx="2355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dequado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5448838" y="2685784"/>
            <a:ext cx="369909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nadequado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121730" y="3521759"/>
            <a:ext cx="1859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5725813" y="3520305"/>
            <a:ext cx="180998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Ocidental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864434" y="4320377"/>
            <a:ext cx="2502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151854" y="4325143"/>
            <a:ext cx="413273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Ocidental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oposição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411663" y="5148088"/>
            <a:ext cx="157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5804494" y="5163907"/>
            <a:ext cx="180998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 Ocidental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731592" y="5891021"/>
            <a:ext cx="17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Não-Ocidentais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258951" y="5891021"/>
            <a:ext cx="350461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Saberes culturais de base Ocidental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1077674" y="645275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  <p:pic>
        <p:nvPicPr>
          <p:cNvPr id="18" name="Imagem 17" descr="http://www.campusvirtual.ufsj.edu.br/mooc/ciencianacomunidade/wp-content/uploads/2015/02/logo-ciencianacomunidade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684" y="119302"/>
            <a:ext cx="547688" cy="492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23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17932" y="258892"/>
            <a:ext cx="2734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6441128" y="261019"/>
            <a:ext cx="72167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iguais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81039" y="895988"/>
            <a:ext cx="1419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Substituição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4111873" y="893443"/>
            <a:ext cx="582313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Convivência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onhecimento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currículo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79534" y="1578477"/>
            <a:ext cx="3385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Compreensão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teórica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incompleta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3509151" y="1591344"/>
            <a:ext cx="843475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Várias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mudanças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nível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prática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envolvendo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6499" y="2448847"/>
            <a:ext cx="2551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Excesso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simplificação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656338" y="2454201"/>
            <a:ext cx="895441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Aprofundamento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(do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ensinam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Zelândia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41317" y="3412843"/>
            <a:ext cx="3566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Currículo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culturalmente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responsivo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5995847" y="3428020"/>
            <a:ext cx="381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Currículo culturalmente não-</a:t>
            </a:r>
            <a:r>
              <a:rPr lang="pt-BR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reponsivo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4822722" y="4144153"/>
            <a:ext cx="10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5734268" y="4144153"/>
            <a:ext cx="10301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xclusivo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741532" y="4808632"/>
            <a:ext cx="1087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Respeito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5674560" y="4808632"/>
            <a:ext cx="1301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esrespeito</a:t>
            </a:r>
            <a:endParaRPr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460806" y="5413829"/>
            <a:ext cx="7502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universalista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conduz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um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superficial da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7804298" y="5420235"/>
            <a:ext cx="6060558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aprofundado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0891288" y="64241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1609" y="303252"/>
            <a:ext cx="7405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Acesso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neozeolandezes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esquemas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caixas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endParaRPr lang="en-US" sz="1600" dirty="0"/>
          </a:p>
        </p:txBody>
      </p:sp>
      <p:sp>
        <p:nvSpPr>
          <p:cNvPr id="5" name="Retângulo 4"/>
          <p:cNvSpPr/>
          <p:nvPr/>
        </p:nvSpPr>
        <p:spPr>
          <a:xfrm>
            <a:off x="7391354" y="285330"/>
            <a:ext cx="532519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Nenhum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disponível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outros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70086" y="1022644"/>
            <a:ext cx="2334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Abordagem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discursiva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2240408" y="1020141"/>
            <a:ext cx="991673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pesquisas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aula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publicações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esquerda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poucas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da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direita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8067" y="1802171"/>
            <a:ext cx="3276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confrontacional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3378419" y="1807439"/>
            <a:ext cx="8947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confrontacional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(debate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revistas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Studies of Science Education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Science Education)</a:t>
            </a:r>
            <a:endParaRPr lang="en-US" sz="1600" dirty="0"/>
          </a:p>
        </p:txBody>
      </p:sp>
      <p:sp>
        <p:nvSpPr>
          <p:cNvPr id="10" name="Retângulo 9"/>
          <p:cNvSpPr/>
          <p:nvPr/>
        </p:nvSpPr>
        <p:spPr>
          <a:xfrm>
            <a:off x="620340" y="2439491"/>
            <a:ext cx="4467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Conversação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acadêmica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4874026" y="2461224"/>
            <a:ext cx="681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lausura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assuntos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tendência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direção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/>
          </a:p>
        </p:txBody>
      </p:sp>
      <p:sp>
        <p:nvSpPr>
          <p:cNvPr id="12" name="Retângulo 11"/>
          <p:cNvSpPr/>
          <p:nvPr/>
        </p:nvSpPr>
        <p:spPr>
          <a:xfrm>
            <a:off x="2987552" y="3142397"/>
            <a:ext cx="1949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Questões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teóricas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4750455" y="3132402"/>
            <a:ext cx="42161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Dados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empíricos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pouco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 ambos)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080067" y="3802311"/>
            <a:ext cx="6310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Campo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híbrido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8166971" y="3812311"/>
            <a:ext cx="2050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Conhecimento puro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52284" y="4449718"/>
            <a:ext cx="9300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r>
              <a:rPr lang="en-US" dirty="0" smtClean="0"/>
              <a:t> Māori se </a:t>
            </a:r>
            <a:r>
              <a:rPr lang="en-US" dirty="0" err="1" smtClean="0"/>
              <a:t>sentem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consigo</a:t>
            </a:r>
            <a:r>
              <a:rPr lang="en-US" dirty="0" smtClean="0"/>
              <a:t> </a:t>
            </a:r>
            <a:r>
              <a:rPr lang="en-US" dirty="0" err="1" smtClean="0"/>
              <a:t>mesmos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r>
              <a:rPr lang="en-US" dirty="0" smtClean="0"/>
              <a:t> é </a:t>
            </a:r>
            <a:r>
              <a:rPr lang="en-US" dirty="0" err="1" smtClean="0"/>
              <a:t>valorizada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aulas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9547444" y="4470984"/>
            <a:ext cx="1664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4539200" y="5042910"/>
            <a:ext cx="1374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Conectá-los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5747638" y="5032986"/>
            <a:ext cx="160338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Desconectados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4192025" y="5520689"/>
            <a:ext cx="1935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confortável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21" name="Retângulo 20"/>
          <p:cNvSpPr/>
          <p:nvPr/>
        </p:nvSpPr>
        <p:spPr>
          <a:xfrm>
            <a:off x="5938322" y="5540849"/>
            <a:ext cx="1917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Sentir desconforto</a:t>
            </a:r>
            <a:endParaRPr lang="en-US" dirty="0"/>
          </a:p>
        </p:txBody>
      </p:sp>
      <p:sp>
        <p:nvSpPr>
          <p:cNvPr id="22" name="Retângulo 21"/>
          <p:cNvSpPr/>
          <p:nvPr/>
        </p:nvSpPr>
        <p:spPr>
          <a:xfrm>
            <a:off x="4700656" y="6104435"/>
            <a:ext cx="1262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23" name="Retângulo 22"/>
          <p:cNvSpPr/>
          <p:nvPr/>
        </p:nvSpPr>
        <p:spPr>
          <a:xfrm>
            <a:off x="5779196" y="6084438"/>
            <a:ext cx="148739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esmotivação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0210800" y="63816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1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  <p:bldP spid="18" grpId="0"/>
      <p:bldP spid="19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03870" y="304478"/>
            <a:ext cx="4111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Elevada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autoestima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alunos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7106089" y="313690"/>
            <a:ext cx="1359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Baixa estima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2930349" y="967308"/>
            <a:ext cx="340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especialistas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6136991" y="965948"/>
            <a:ext cx="29115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 que não sabem nada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775470" y="1560766"/>
            <a:ext cx="151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Compartilhar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089982" y="1571399"/>
            <a:ext cx="5079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compartilhar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aprendizagem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96852" y="2196272"/>
            <a:ext cx="5602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aqueles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perderam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conexão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353637" y="2196272"/>
            <a:ext cx="6096000" cy="6521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aqueles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conexões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Há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estudantes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220039" y="3086995"/>
            <a:ext cx="3944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Alguns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alunos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constrangidos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6965215" y="3084124"/>
            <a:ext cx="167892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orgulho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58362" y="37641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Elevado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grau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alienação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910976" y="3767672"/>
            <a:ext cx="84963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Baixa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nenhuma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alienação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Māori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sentido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traz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benefício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/>
          </a:p>
        </p:txBody>
      </p:sp>
      <p:sp>
        <p:nvSpPr>
          <p:cNvPr id="16" name="Retângulo 15"/>
          <p:cNvSpPr/>
          <p:nvPr/>
        </p:nvSpPr>
        <p:spPr>
          <a:xfrm>
            <a:off x="717589" y="4710616"/>
            <a:ext cx="219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2193934" y="4709363"/>
            <a:ext cx="9507682" cy="65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que se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relaciona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estudantes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Māori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engajados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 a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escolar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considerando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Māori no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currículo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375403" y="5819263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Ajuda/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5014126" y="5827284"/>
            <a:ext cx="3914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desempenho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endParaRPr lang="en-US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827490" y="63816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2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45574" y="464768"/>
            <a:ext cx="100687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Dicotomias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Māori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aulas</a:t>
            </a:r>
            <a:r>
              <a:rPr lang="en-US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648266" y="1145373"/>
            <a:ext cx="1529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Ambivalência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1915389" y="1155764"/>
            <a:ext cx="9722427" cy="65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Firmeza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alguns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demonstraram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Māori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aulas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funcionado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apropriada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876675" y="2122118"/>
            <a:ext cx="131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Resistência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2642752" y="2121484"/>
            <a:ext cx="84547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ceita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ção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(dos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relação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Māori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ciências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/>
          </a:p>
        </p:txBody>
      </p:sp>
      <p:sp>
        <p:nvSpPr>
          <p:cNvPr id="9" name="Retângulo 8"/>
          <p:cNvSpPr/>
          <p:nvPr/>
        </p:nvSpPr>
        <p:spPr>
          <a:xfrm>
            <a:off x="3673455" y="2980565"/>
            <a:ext cx="12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“Dar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828385" y="2990746"/>
            <a:ext cx="425642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fácil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um professor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632753" y="3741283"/>
            <a:ext cx="154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2447438" y="3741849"/>
            <a:ext cx="9069802" cy="65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verdadeiro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 professor se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sentiu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ensinar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o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maneira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o professor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precisa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sentir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ensinar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āori)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330877" y="4810393"/>
            <a:ext cx="1575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Levá-los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5714603" y="4810817"/>
            <a:ext cx="315624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Levá-los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errado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Māori)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194463" y="5627271"/>
            <a:ext cx="1577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pesado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572845" y="5637662"/>
            <a:ext cx="3331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16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901923" y="63816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1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3" grpId="0"/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52812" y="449179"/>
            <a:ext cx="675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Dicotomias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definição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indígena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en-US" b="1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caricatura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304794" y="1183517"/>
            <a:ext cx="904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consideram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somente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superficiais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artefatos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símbolos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9054549" y="1183517"/>
            <a:ext cx="30632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cultura deve ser considerada</a:t>
            </a:r>
          </a:p>
          <a:p>
            <a:r>
              <a:rPr lang="pt-BR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sua totalidade</a:t>
            </a:r>
            <a:endParaRPr lang="pt-BR" dirty="0" smtClean="0">
              <a:solidFill>
                <a:srgbClr val="2F549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181523" y="2090944"/>
            <a:ext cx="174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1323714" y="2998371"/>
            <a:ext cx="481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extraída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culturais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autênticos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932789" y="3009004"/>
            <a:ext cx="4884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conhecimento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inseparável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seus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contextos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2216725" y="3905798"/>
            <a:ext cx="847551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que é um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cultural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autêntico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transcrito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aula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69408" y="4821956"/>
            <a:ext cx="111701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tratado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relações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históricas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sociopolíticas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 a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colonial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Ocidental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pessoas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sociais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830378" y="5113049"/>
            <a:ext cx="103091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expectativa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que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ocorra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estabelecimento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relações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históricas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sociopolíticas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 o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colonização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</a:t>
            </a:r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Ocidental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3561229" y="5967674"/>
            <a:ext cx="530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professores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precisam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formados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nestas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direções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1430001" y="6442364"/>
            <a:ext cx="77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FIM.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9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693</Words>
  <Application>Microsoft Office PowerPoint</Application>
  <PresentationFormat>Widescreen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Paulo</cp:lastModifiedBy>
  <cp:revision>61</cp:revision>
  <dcterms:created xsi:type="dcterms:W3CDTF">2015-07-29T14:48:30Z</dcterms:created>
  <dcterms:modified xsi:type="dcterms:W3CDTF">2015-07-29T18:38:14Z</dcterms:modified>
</cp:coreProperties>
</file>